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package.core-properties+xml" PartName="/docProps/core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autoCompressPictures="0" saveSubsetFonts="1">
  <p:sldMasterIdLst>
    <p:sldMasterId r:id="rId2" id="2147483648"/>
    <p:sldMasterId r:id="rId3" id="2147483650"/>
  </p:sldMasterIdLst>
  <p:notesMasterIdLst>
    <p:notesMasterId r:id="rId4"/>
  </p:notesMasterIdLst>
  <p:sldIdLst>
    <p:sldId r:id="rId5" id="256"/>
    <p:sldId r:id="rId6" id="257"/>
    <p:sldId r:id="rId7" id="258"/>
    <p:sldId r:id="rId8" id="259"/>
    <p:sldId r:id="rId9" id="260"/>
    <p:sldId r:id="rId10" id="261"/>
    <p:sldId r:id="rId11" id="262"/>
    <p:sldId r:id="rId12" id="263"/>
    <p:sldId r:id="rId13" id="264"/>
    <p:sldId r:id="rId14" id="265"/>
    <p:sldId r:id="rId15" id="266"/>
    <p:sldId r:id="rId16" id="267"/>
    <p:sldId r:id="rId17" id="268"/>
    <p:sldId r:id="rId18" id="269"/>
    <p:sldId r:id="rId19" id="270"/>
    <p:sldId r:id="rId20" id="271"/>
    <p:sldId r:id="rId21" id="272"/>
    <p:sldId r:id="rId22" id="273"/>
  </p:sldIdLst>
  <p:sldSz cx="12192000" cy="6858000"/>
  <p:notesSz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cx="6858000" cy="9144000"/>
  <p:defaultText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/>
</file>

<file path=ppt/_rels/presentation.xml.rels><?xml version="1.0" standalone="yes" ?><Relationships xmlns="http://schemas.openxmlformats.org/package/2006/relationships"><Relationship Id="rId1" Target="presProps.xml" Type="http://schemas.openxmlformats.org/officeDocument/2006/relationships/presProps"></Relationship><Relationship Id="rId2" Target="slideMasters/slideMaster1.xml" Type="http://schemas.openxmlformats.org/officeDocument/2006/relationships/slideMaster"></Relationship><Relationship Id="rId3" Target="slideMasters/slideMaster2.xml" Type="http://schemas.openxmlformats.org/officeDocument/2006/relationships/slideMaster"></Relationship><Relationship Id="rId4" Target="notesMasters/notesMaster1.xml" Type="http://schemas.openxmlformats.org/officeDocument/2006/relationships/notesMaster"></Relationship><Relationship Id="rId5" Target="slides/slide1.xml" Type="http://schemas.openxmlformats.org/officeDocument/2006/relationships/slide"></Relationship><Relationship Id="rId6" Target="slides/slide2.xml" Type="http://schemas.openxmlformats.org/officeDocument/2006/relationships/slide"></Relationship><Relationship Id="rId7" Target="slides/slide3.xml" Type="http://schemas.openxmlformats.org/officeDocument/2006/relationships/slide"></Relationship><Relationship Id="rId8" Target="slides/slide4.xml" Type="http://schemas.openxmlformats.org/officeDocument/2006/relationships/slide"></Relationship><Relationship Id="rId9" Target="slides/slide5.xml" Type="http://schemas.openxmlformats.org/officeDocument/2006/relationships/slide"></Relationship><Relationship Id="rId10" Target="slides/slide6.xml" Type="http://schemas.openxmlformats.org/officeDocument/2006/relationships/slide"></Relationship><Relationship Id="rId11" Target="slides/slide7.xml" Type="http://schemas.openxmlformats.org/officeDocument/2006/relationships/slide"></Relationship><Relationship Id="rId12" Target="slides/slide8.xml" Type="http://schemas.openxmlformats.org/officeDocument/2006/relationships/slide"></Relationship><Relationship Id="rId13" Target="slides/slide9.xml" Type="http://schemas.openxmlformats.org/officeDocument/2006/relationships/slide"></Relationship><Relationship Id="rId14" Target="slides/slide10.xml" Type="http://schemas.openxmlformats.org/officeDocument/2006/relationships/slide"></Relationship><Relationship Id="rId15" Target="slides/slide11.xml" Type="http://schemas.openxmlformats.org/officeDocument/2006/relationships/slide"></Relationship><Relationship Id="rId16" Target="slides/slide12.xml" Type="http://schemas.openxmlformats.org/officeDocument/2006/relationships/slide"></Relationship><Relationship Id="rId17" Target="slides/slide13.xml" Type="http://schemas.openxmlformats.org/officeDocument/2006/relationships/slide"></Relationship><Relationship Id="rId18" Target="slides/slide14.xml" Type="http://schemas.openxmlformats.org/officeDocument/2006/relationships/slide"></Relationship><Relationship Id="rId19" Target="slides/slide15.xml" Type="http://schemas.openxmlformats.org/officeDocument/2006/relationships/slide"></Relationship><Relationship Id="rId20" Target="slides/slide16.xml" Type="http://schemas.openxmlformats.org/officeDocument/2006/relationships/slide"></Relationship><Relationship Id="rId21" Target="slides/slide17.xml" Type="http://schemas.openxmlformats.org/officeDocument/2006/relationships/slide"></Relationship><Relationship Id="rId22" Target="slides/slide18.xml" Type="http://schemas.openxmlformats.org/officeDocument/2006/relationships/slide"></Relationship><Relationship Id="rId23" Target="theme/theme1.xml" Type="http://schemas.openxmlformats.org/officeDocument/2006/relationships/theme"></Relationship></Relationships>
</file>

<file path=ppt/notesMasters/_rels/notesMaster1.xml.rels><?xml version="1.0" standalone="yes" ?><Relationships xmlns="http://schemas.openxmlformats.org/package/2006/relationships"><Relationship Id="rId1" Target="../theme/theme3.xml" Type="http://schemas.openxmlformats.org/officeDocument/2006/relationships/theme"></Relationship></Relationships>
</file>

<file path=ppt/notesMasters/notesMaster1.xml><?xml version="1.0" encoding="utf-8"?>
<p:notes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" name="Shape 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" name="Google Shape;3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22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" name="Google Shape;4;n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>
            <a:lvl1pPr algn="l" indent="-298450" lvl="0" marL="457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algn="l" indent="-298450" lvl="1" marL="914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indent="-298450" lvl="2" marL="1371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indent="-298450" lvl="3" marL="1828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indent="-298450" lvl="4" marL="22860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indent="-298450" lvl="5" marL="27432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indent="-298450" lvl="6" marL="32004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indent="-298450" lvl="7" marL="36576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indent="-298450" lvl="8" marL="411480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cap="none" i="0" strike="noStrike" sz="11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notes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defPPr algn="l" lvl="0" marR="0" rtl="0">
      <a:lnSpc>
        <a:spcPct val="100000"/>
      </a:lnSpc>
      <a:spcBef>
        <a:spcPts val="0"/>
      </a:spcBef>
      <a:spcAft>
        <a:spcPts val="0"/>
      </a:spcAft>
    </a:defPPr>
    <a:lvl1pPr algn="l" lvl="0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algn="l" lvl="1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algn="l" lvl="2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algn="l" lvl="3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algn="l" lvl="4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algn="l" lvl="5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algn="l" lvl="6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algn="l" lvl="7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algn="l" lvl="8" marR="0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i="0" strike="noStrike" sz="1400" u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standalone="yes" ?><Relationships xmlns="http://schemas.openxmlformats.org/package/2006/relationships"><Relationship Id="rId1" Target="../slides/slide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0.xml.rels><?xml version="1.0" standalone="yes" ?><Relationships xmlns="http://schemas.openxmlformats.org/package/2006/relationships"><Relationship Id="rId1" Target="../slides/slide10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1.xml.rels><?xml version="1.0" standalone="yes" ?><Relationships xmlns="http://schemas.openxmlformats.org/package/2006/relationships"><Relationship Id="rId1" Target="../slides/slide11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2.xml.rels><?xml version="1.0" standalone="yes" ?><Relationships xmlns="http://schemas.openxmlformats.org/package/2006/relationships"><Relationship Id="rId1" Target="../slides/slide1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3.xml.rels><?xml version="1.0" standalone="yes" ?><Relationships xmlns="http://schemas.openxmlformats.org/package/2006/relationships"><Relationship Id="rId1" Target="../slides/slide1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4.xml.rels><?xml version="1.0" standalone="yes" ?><Relationships xmlns="http://schemas.openxmlformats.org/package/2006/relationships"><Relationship Id="rId1" Target="../slides/slide1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5.xml.rels><?xml version="1.0" standalone="yes" ?><Relationships xmlns="http://schemas.openxmlformats.org/package/2006/relationships"><Relationship Id="rId1" Target="../slides/slide1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6.xml.rels><?xml version="1.0" standalone="yes" ?><Relationships xmlns="http://schemas.openxmlformats.org/package/2006/relationships"><Relationship Id="rId1" Target="../slides/slide1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7.xml.rels><?xml version="1.0" standalone="yes" ?><Relationships xmlns="http://schemas.openxmlformats.org/package/2006/relationships"><Relationship Id="rId1" Target="../slides/slide1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18.xml.rels><?xml version="1.0" standalone="yes" ?><Relationships xmlns="http://schemas.openxmlformats.org/package/2006/relationships"><Relationship Id="rId1" Target="../slides/slide1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2.xml.rels><?xml version="1.0" standalone="yes" ?><Relationships xmlns="http://schemas.openxmlformats.org/package/2006/relationships"><Relationship Id="rId1" Target="../slides/slide2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3.xml.rels><?xml version="1.0" standalone="yes" ?><Relationships xmlns="http://schemas.openxmlformats.org/package/2006/relationships"><Relationship Id="rId1" Target="../slides/slide3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4.xml.rels><?xml version="1.0" standalone="yes" ?><Relationships xmlns="http://schemas.openxmlformats.org/package/2006/relationships"><Relationship Id="rId1" Target="../slides/slide4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5.xml.rels><?xml version="1.0" standalone="yes" ?><Relationships xmlns="http://schemas.openxmlformats.org/package/2006/relationships"><Relationship Id="rId1" Target="../slides/slide5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6.xml.rels><?xml version="1.0" standalone="yes" ?><Relationships xmlns="http://schemas.openxmlformats.org/package/2006/relationships"><Relationship Id="rId1" Target="../slides/slide6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7.xml.rels><?xml version="1.0" standalone="yes" ?><Relationships xmlns="http://schemas.openxmlformats.org/package/2006/relationships"><Relationship Id="rId1" Target="../slides/slide7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8.xml.rels><?xml version="1.0" standalone="yes" ?><Relationships xmlns="http://schemas.openxmlformats.org/package/2006/relationships"><Relationship Id="rId1" Target="../slides/slide8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_rels/notesSlide9.xml.rels><?xml version="1.0" standalone="yes" ?><Relationships xmlns="http://schemas.openxmlformats.org/package/2006/relationships"><Relationship Id="rId1" Target="../slides/slide9.xml" Type="http://schemas.openxmlformats.org/officeDocument/2006/relationships/slide"></Relationship><Relationship Id="rId2" Target="../notesMasters/notesMaster1.xml" Type="http://schemas.openxmlformats.org/officeDocument/2006/relationships/notesMaster"></Relationship></Relationships>
</file>

<file path=ppt/notesSlides/notesSlide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2" name="Shape 9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3" name="Google Shape;93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4" name="Google Shape;94;p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22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0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9" name="Shape 14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0" name="Google Shape;150;ga6c9c40f86_0_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1" name="Google Shape;151;ga6c9c40f86_0_6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1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5" name="Shape 15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6" name="Google Shape;156;ga54452d021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7" name="Google Shape;157;ga54452d021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1" name="Shape 16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2" name="Google Shape;162;ga54452d021_0_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3" name="Google Shape;163;ga54452d021_0_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7" name="Shape 16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8" name="Google Shape;168;ga54452d021_0_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9" name="Google Shape;169;ga54452d021_0_1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3" name="Shape 17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4" name="Google Shape;174;ga54452d021_0_2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5" name="Google Shape;175;ga54452d021_0_2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9" name="Shape 17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0" name="Google Shape;180;ga54452d021_0_4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1" name="Google Shape;181;ga54452d021_0_4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5" name="Shape 18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6" name="Google Shape;186;ga54452d021_0_6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7" name="Google Shape;187;ga54452d021_0_6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1" name="Shape 19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2" name="Google Shape;192;ga54452d021_0_3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3" name="Google Shape;193;ga54452d021_0_3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1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7" name="Shape 19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8" name="Google Shape;198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9" name="Google Shape;199;p1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225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2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0" name="Shape 10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1" name="Google Shape;101;g6edd7250a4_0_4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2" name="Google Shape;102;g6edd7250a4_0_48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3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6" name="Shape 10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7" name="Google Shape;107;g7e015daedd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8" name="Google Shape;108;g7e015daedd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4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2" name="Shape 11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3" name="Google Shape;113;ga54452d021_0_3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4" name="Google Shape;114;ga54452d021_0_3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5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8" name="Shape 11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9" name="Google Shape;119;ga6c9c40f86_0_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0" name="Google Shape;120;ga6c9c40f86_0_1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6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4" name="Shape 12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5" name="Google Shape;125;ga54452d021_0_2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6" name="Google Shape;126;ga54452d021_0_2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7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0" name="Shape 13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1" name="Google Shape;131;g7e015daedd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2" name="Google Shape;132;g7e015daedd_0_5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8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7" name="Shape 13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8" name="Google Shape;138;ga54452d021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9" name="Google Shape;139;ga54452d021_0_0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notesSlides/notesSlide9.xml><?xml version="1.0" encoding="utf-8"?>
<p:notes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3" name="Shape 14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4" name="Google Shape;144;ga6c9c40f86_0_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91425" lIns="91425" rIns="91425" spcFirstLastPara="1" tIns="91425" wrap="square">
            <a:noAutofit/>
          </a:bodyPr>
          <a:lstStyle/>
          <a:p>
            <a:pPr algn="l"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5" name="Google Shape;145;ga6c9c40f86_0_1:notes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sldImg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143225" y="685800"/>
            <a:ext cx="4572300" cy="3429000"/>
          </a:xfrm>
          <a:custGeom>
            <a:ahLst/>
            <a:cxnLst/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notes>
</file>

<file path=ppt/slideLayouts/_rels/slideLayout1.xml.rels><?xml version="1.0" standalone="yes" ?><Relationships xmlns="http://schemas.openxmlformats.org/package/2006/relationships"><Relationship Id="rId1" Target="../slideMasters/slideMaster1.xml" Type="http://schemas.openxmlformats.org/officeDocument/2006/relationships/slideMaster"></Relationship></Relationships>
</file>

<file path=ppt/slideLayouts/_rels/slideLayout10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1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12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2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3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4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5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6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7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8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_rels/slideLayout9.xml.rels><?xml version="1.0" standalone="yes" ?><Relationships xmlns="http://schemas.openxmlformats.org/package/2006/relationships"><Relationship Id="rId1" Target="../slideMasters/slideMaster2.xml" Type="http://schemas.openxmlformats.org/officeDocument/2006/relationships/slideMaster"></Relationship></Relationships>
</file>

<file path=ppt/slideLayouts/slideLayout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" name="Shape 1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" name="Google Shape;12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" name="Google Shape;13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uFillTx/>
              </a:defRPr>
            </a:lvl1pPr>
            <a:lvl2pPr algn="ctr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uFillTx/>
              </a:defRPr>
            </a:lvl2pPr>
            <a:lvl3pPr algn="ctr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uFillTx/>
              </a:defRPr>
            </a:lvl3pPr>
            <a:lvl4pPr algn="ctr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4pPr>
            <a:lvl5pPr algn="ctr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5pPr>
            <a:lvl6pPr algn="ctr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6pPr>
            <a:lvl7pPr algn="ctr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7pPr>
            <a:lvl8pPr algn="ctr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8pPr>
            <a:lvl9pPr algn="ctr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" name="Google Shape;14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" name="Google Shape;15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" name="Google Shape;16;p1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picTx">
  <p:cSld name="PICTURE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3" name="Shape 7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4" name="Google Shape;74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5" name="Google Shape;75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>
            <p:ph idx="2" type="pic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cap="none" i="0" strike="noStrike" sz="32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6" name="Google Shape;76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uFillTx/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uFillTx/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7" name="Google Shape;77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8" name="Google Shape;78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9" name="Google Shape;79;p2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x">
  <p:cSld name="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0" name="Shape 8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1" name="Google Shape;81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2" name="Google Shape;82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3" name="Google Shape;83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4" name="Google Shape;84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5" name="Google Shape;85;p2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1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vertTitleAndTx">
  <p:cSld name="VERTICAL_TITLE_AND_VERTICAL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6" name="Shape 8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7" name="Google Shape;87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8" name="Google Shape;88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9" name="Google Shape;89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0" name="Google Shape;90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1" name="Google Shape;91;p24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">
  <p:cSld name="OBJEC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3" name="Shape 2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4" name="Google Shape;24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5" name="Google Shape;25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6" name="Google Shape;26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7" name="Google Shape;27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8" name="Google Shape;28;p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blank">
  <p:cSld name="BLANK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9" name="Shape 2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0" name="Google Shape;30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1" name="Google Shape;31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2" name="Google Shape;32;p1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">
  <p:cSld name="TITLE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3" name="Shape 3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4" name="Google Shape;34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5" name="Google Shape;35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ctr" lv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uFillTx/>
              </a:defRPr>
            </a:lvl1pPr>
            <a:lvl2pPr algn="ctr" lvl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uFillTx/>
              </a:defRPr>
            </a:lvl2pPr>
            <a:lvl3pPr algn="ctr" lvl="2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uFillTx/>
              </a:defRPr>
            </a:lvl3pPr>
            <a:lvl4pPr algn="ctr" lvl="3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4pPr>
            <a:lvl5pPr algn="ctr" lvl="4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5pPr>
            <a:lvl6pPr algn="ctr" lvl="5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6pPr>
            <a:lvl7pPr algn="ctr" lvl="6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7pPr>
            <a:lvl8pPr algn="ctr" lvl="7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8pPr>
            <a:lvl9pPr algn="ctr" lvl="8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6" name="Google Shape;36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7" name="Google Shape;37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8" name="Google Shape;38;p13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secHead">
  <p:cSld name="SECTION_HEADER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39" name="Shape 3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0" name="Google Shape;40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1" name="Google Shape;41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uFillTx/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  <a:uFillTx/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  <a:uFillTx/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2" name="Google Shape;42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3" name="Google Shape;43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4" name="Google Shape;44;p17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Obj">
  <p:cSld name="TWO_OBJECTS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5" name="Shape 4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6" name="Google Shape;46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7" name="Google Shape;47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8" name="Google Shape;48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49" name="Google Shape;49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0" name="Google Shape;50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1" name="Google Shape;51;p1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woTxTwoObj">
  <p:cSld name="TWO_OBJECTS_WITH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2" name="Shape 5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3" name="Google Shape;53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4" name="Google Shape;54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uFillTx/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uFillTx/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uFillTx/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5" name="Google Shape;55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6" name="Google Shape;56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3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uFillTx/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>
                <a:uFillTx/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>
                <a:uFillTx/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7" name="Google Shape;57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4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3429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algn="l" indent="-3429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algn="l" indent="-3429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algn="l" indent="-3429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algn="l" indent="-3429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algn="l" indent="-3429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algn="l" indent="-3429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algn="l" indent="-3429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algn="l" indent="-3429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8" name="Google Shape;58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9" name="Google Shape;59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0" name="Google Shape;60;p19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titleOnly">
  <p:cSld name="TITLE_ONLY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1" name="Shape 6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2" name="Google Shape;62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3" name="Google Shape;63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4" name="Google Shape;64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5" name="Google Shape;65;p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 type="objTx">
  <p:cSld name="OBJECT_WITH_CAPTION_TEXT"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6" name="Shape 6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7" name="Google Shape;67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>
            <a:lvl1pPr algn="l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8" name="Google Shape;68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4318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uFillTx/>
              </a:defRPr>
            </a:lvl1pPr>
            <a:lvl2pPr algn="l" indent="-4064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uFillTx/>
              </a:defRPr>
            </a:lvl2pPr>
            <a:lvl3pPr algn="l" indent="-3810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uFillTx/>
              </a:defRPr>
            </a:lvl3pPr>
            <a:lvl4pPr algn="l" indent="-355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4pPr>
            <a:lvl5pPr algn="l" indent="-355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5pPr>
            <a:lvl6pPr algn="l" indent="-355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6pPr>
            <a:lvl7pPr algn="l" indent="-355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7pPr>
            <a:lvl8pPr algn="l" indent="-355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8pPr>
            <a:lvl9pPr algn="l" indent="-355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9" name="Google Shape;69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2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228600" lvl="0" marL="4572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1pPr>
            <a:lvl2pPr algn="l" indent="-228600" lvl="1" marL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>
                <a:uFillTx/>
              </a:defRPr>
            </a:lvl2pPr>
            <a:lvl3pPr algn="l" indent="-228600" lvl="2" marL="1371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>
                <a:uFillTx/>
              </a:defRPr>
            </a:lvl3pPr>
            <a:lvl4pPr algn="l" indent="-228600" lvl="3" marL="1828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4pPr>
            <a:lvl5pPr algn="l" indent="-228600" lvl="4" marL="22860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5pPr>
            <a:lvl6pPr algn="l" indent="-228600" lvl="5" marL="27432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algn="l" indent="-228600" lvl="6" marL="3200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algn="l" indent="-228600" lvl="7" marL="36576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algn="l" indent="-228600" lvl="8" marL="41148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0" name="Google Shape;70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1" name="Google Shape;71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algn="l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algn="l"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algn="l"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algn="l"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algn="l"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algn="l"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algn="l"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algn="l"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2" name="Google Shape;72;p2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Layout>
</file>

<file path=ppt/slideMasters/_rels/slideMaster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theme/theme1.xml" Type="http://schemas.openxmlformats.org/officeDocument/2006/relationships/theme"></Relationship></Relationships>
</file>

<file path=ppt/slideMasters/_rels/slideMaster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slideLayouts/slideLayout3.xml" Type="http://schemas.openxmlformats.org/officeDocument/2006/relationships/slideLayout"></Relationship><Relationship Id="rId3" Target="../slideLayouts/slideLayout4.xml" Type="http://schemas.openxmlformats.org/officeDocument/2006/relationships/slideLayout"></Relationship><Relationship Id="rId4" Target="../slideLayouts/slideLayout5.xml" Type="http://schemas.openxmlformats.org/officeDocument/2006/relationships/slideLayout"></Relationship><Relationship Id="rId5" Target="../slideLayouts/slideLayout6.xml" Type="http://schemas.openxmlformats.org/officeDocument/2006/relationships/slideLayout"></Relationship><Relationship Id="rId6" Target="../slideLayouts/slideLayout7.xml" Type="http://schemas.openxmlformats.org/officeDocument/2006/relationships/slideLayout"></Relationship><Relationship Id="rId7" Target="../slideLayouts/slideLayout8.xml" Type="http://schemas.openxmlformats.org/officeDocument/2006/relationships/slideLayout"></Relationship><Relationship Id="rId8" Target="../slideLayouts/slideLayout9.xml" Type="http://schemas.openxmlformats.org/officeDocument/2006/relationships/slideLayout"></Relationship><Relationship Id="rId9" Target="../slideLayouts/slideLayout10.xml" Type="http://schemas.openxmlformats.org/officeDocument/2006/relationships/slideLayout"></Relationship><Relationship Id="rId10" Target="../slideLayouts/slideLayout11.xml" Type="http://schemas.openxmlformats.org/officeDocument/2006/relationships/slideLayout"></Relationship><Relationship Id="rId11" Target="../slideLayouts/slideLayout12.xml" Type="http://schemas.openxmlformats.org/officeDocument/2006/relationships/slideLayout"></Relationship><Relationship Id="rId12" Target="../theme/theme2.xml" Type="http://schemas.openxmlformats.org/officeDocument/2006/relationships/theme"></Relationship></Relationships>
</file>

<file path=ppt/slideMasters/slideMaster1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dk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5" name="Shape 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6" name="Google Shape;6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cap="none" i="0" strike="noStrike" sz="44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7" name="Google Shape;7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8" name="Google Shape;8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" name="Google Shape;9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" name="Google Shape;10;p12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chemeClr val="lt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61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chemeClr val="lt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" name="Shape 1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" name="Google Shape;18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rmAutofit/>
          </a:bodyPr>
          <a:lstStyle>
            <a:lvl1pPr algn="l" lvl="0" marR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cap="none" i="0" strike="noStrike" sz="4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" name="Google Shape;19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>
            <a:lvl1pPr algn="l" indent="-406400" lvl="0" marL="457200" marR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cap="none" i="0" strike="noStrike" sz="2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indent="-381000" lvl="1" marL="914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cap="none" i="0" strike="noStrike" sz="24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indent="-355600" lvl="2" marL="1371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cap="none" i="0" strike="noStrike" sz="20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indent="-342900" lvl="3" marL="1828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indent="-342900" lvl="4" marL="22860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indent="-342900" lvl="5" marL="27432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indent="-342900" lvl="6" marL="32004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indent="-342900" lvl="7" marL="36576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indent="-342900" lvl="8" marL="4114800" marR="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" name="Google Shape;20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0" type="dt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l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1" name="Google Shape;21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1" type="ftr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ctr" lv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l" lvl="1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l" lvl="2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l" lvl="3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l" lvl="4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l" lvl="5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l" lvl="6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l" lvl="7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l" lvl="8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cap="none" i="0" strike="noStrike" sz="1800" u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2" name="Google Shape;22;p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2" type="sldNum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>
            <a:lvl1pPr algn="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algn="r" indent="0" lvl="1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algn="r" indent="0" lvl="2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algn="r" indent="0" lvl="3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algn="r" indent="0" lvl="4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algn="r" indent="0" lvl="5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algn="r" indent="0" lvl="6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algn="r" indent="0" lvl="7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algn="r" indent="0" lvl="8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cap="none" i="0" strike="noStrike" sz="1200" u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accent1="accent1" accent2="accent2" accent3="accent3" accent4="accent4" accent5="accent5" accent6="accent6" bg1="lt1" bg2="dk2" folHlink="folHlink" hlink="hlink" tx1="dk1" tx2="lt2"/>
  <p:sldLayoutIdLst>
    <p:sldLayoutId r:id="rId1" id="2147483663"/>
    <p:sldLayoutId r:id="rId2" id="2147483664"/>
    <p:sldLayoutId r:id="rId3" id="2147483665"/>
    <p:sldLayoutId r:id="rId4" id="2147483666"/>
    <p:sldLayoutId r:id="rId5" id="2147483667"/>
    <p:sldLayoutId r:id="rId6" id="2147483668"/>
    <p:sldLayoutId r:id="rId7" id="2147483669"/>
    <p:sldLayoutId r:id="rId8" id="2147483670"/>
    <p:sldLayoutId r:id="rId9" id="2147483671"/>
    <p:sldLayoutId r:id="rId10" id="2147483672"/>
    <p:sldLayoutId r:id="rId11" id="2147483673"/>
  </p:sldLayoutIdLst>
  <p:hf dt="0" ftr="0" hdr="0" sldNum="0"/>
  <p:txStyles>
    <p:title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<a:defPPr algn="l" lvl="0" marR="0" rtl="0">
        <a:lnSpc>
          <a:spcPct val="100000"/>
        </a:lnSpc>
        <a:spcBef>
          <a:spcPts val="0"/>
        </a:spcBef>
        <a:spcAft>
          <a:spcPts val="0"/>
        </a:spcAft>
      </a:defPPr>
      <a:lvl1pPr algn="l" lvl="0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algn="l" lvl="1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algn="l" lvl="2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algn="l" lvl="3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algn="l" lvl="4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algn="l" lvl="5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algn="l" lvl="6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algn="l" lvl="7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algn="l" lvl="8" marR="0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cap="none" i="0" strike="noStrike" sz="1400" u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standalone="yes" ?><Relationships xmlns="http://schemas.openxmlformats.org/package/2006/relationships"><Relationship Id="rId1" Target="../slideLayouts/slideLayout1.xml" Type="http://schemas.openxmlformats.org/officeDocument/2006/relationships/slideLayout"></Relationship><Relationship Id="rId2" Target="../notesSlides/notesSlide1.xml" Type="http://schemas.openxmlformats.org/officeDocument/2006/relationships/notesSlide"></Relationship><Relationship Id="rId3" Target="../media/image2.jpg" Type="http://schemas.openxmlformats.org/officeDocument/2006/relationships/image"></Relationship></Relationships>
</file>

<file path=ppt/slides/_rels/slide10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0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1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1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2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3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4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5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6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17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18.xml.rels><?xml version="1.0" standalone="yes" ?><Relationships xmlns="http://schemas.openxmlformats.org/package/2006/relationships"><Relationship Id="rId1" Target="../slideLayouts/slideLayout3.xml" Type="http://schemas.openxmlformats.org/officeDocument/2006/relationships/slideLayout"></Relationship><Relationship Id="rId2" Target="../notesSlides/notesSlide18.xml" Type="http://schemas.openxmlformats.org/officeDocument/2006/relationships/notesSlide"></Relationship><Relationship Id="rId3" Target="../media/image2.jpg" Type="http://schemas.openxmlformats.org/officeDocument/2006/relationships/image"></Relationship></Relationships>
</file>

<file path=ppt/slides/_rels/slide2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2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3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3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4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4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5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5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6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6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7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7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8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8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_rels/slide9.xml.rels><?xml version="1.0" standalone="yes" ?><Relationships xmlns="http://schemas.openxmlformats.org/package/2006/relationships"><Relationship Id="rId1" Target="../slideLayouts/slideLayout2.xml" Type="http://schemas.openxmlformats.org/officeDocument/2006/relationships/slideLayout"></Relationship><Relationship Id="rId2" Target="../notesSlides/notesSlide9.xml" Type="http://schemas.openxmlformats.org/officeDocument/2006/relationships/notesSlide"></Relationship><Relationship Id="rId3" Target="../media/image1.jpg" Type="http://schemas.openxmlformats.org/officeDocument/2006/relationships/image"></Relationship></Relationships>
</file>

<file path=ppt/slides/slide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solidFill>
          <a:srgbClr val="414141"/>
        </a:solid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5" name="Shape 9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6" name="Google Shape;96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ctr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746628" y="1783959"/>
            <a:ext cx="4645250" cy="2889114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b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Impact"/>
              <a:buNone/>
            </a:pPr>
            <a:r>
              <a:rPr lang="en-US">
                <a:uFillTx/>
                <a:latin typeface="Impact"/>
                <a:ea typeface="Impact"/>
                <a:cs typeface="Impact"/>
                <a:sym typeface="Impact"/>
              </a:rPr>
              <a:t>UB Equity Research Group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7" name="Google Shape;97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sub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6746627" y="4750893"/>
            <a:ext cx="4645250" cy="1147863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rm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 sz="2000">
                <a:uFillTx/>
              </a:rPr>
              <a:t>Earnings Season Overview</a:t>
            </a:r>
            <a:endParaRPr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98" name="Google Shape;98;p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 flipH="1">
            <a:off x="0" y="0"/>
            <a:ext cx="6172782" cy="6858000"/>
          </a:xfrm>
          <a:custGeom>
            <a:ahLst/>
            <a:cxnLst/>
            <a:rect b="b" l="l" r="r" t="t"/>
            <a:pathLst>
              <a:path extrusionOk="0" h="6858000" w="6172782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ctr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>
                <a:uFillTx/>
              </a:rPr>
              <a:t/>
            </a:r>
            <a:endParaRPr b="0" cap="none" i="0" strike="noStrike" sz="1800" u="none">
              <a:solidFill>
                <a:srgbClr val="FFFFFF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descr="A picture containing food, glass  Description automatically generated" id="99" name="Google Shape;99;p1"/>
          <p:cNvPic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preferRelativeResize="0"/>
          <p:nvPr/>
        </p:nvPicPr>
        <p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rotWithShape="1">
          <a:blip r:embed="rId3"/>
          <a:srcRect b="-1" l="20668" r="20694"/>
          <a:stretch/>
        </p:blipFill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0" y="10"/>
            <a:ext cx="6024134" cy="6857990"/>
          </a:xfrm>
          <a:custGeom>
            <a:ahLst/>
            <a:cxnLst/>
            <a:rect b="b" l="l" r="r" t="t"/>
            <a:pathLst>
              <a:path extrusionOk="0" h="6858000" w="6024154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2" name="Shape 15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3" name="Google Shape;153;ga6c9c40f86_0_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Results to watch for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4" name="Google Shape;154;ga6c9c40f86_0_6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170825" y="1045900"/>
            <a:ext cx="89862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EPS- Earnings Per Share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Revenues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8" name="Shape 15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59" name="Google Shape;159;ga54452d021_0_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What they mean?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0" name="Google Shape;160;ga54452d021_0_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6146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EPS Beat/Miss</a:t>
            </a:r>
            <a:endParaRPr>
              <a:uFillTx/>
            </a:endParaRPr>
          </a:p>
          <a:p>
            <a:pPr algn="l" indent="-342900" lvl="0" marL="45720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Revenues Beat/Fall short</a:t>
            </a:r>
            <a:endParaRPr>
              <a:uFillTx/>
            </a:endParaRPr>
          </a:p>
          <a:p>
            <a:pPr algn="l" indent="-342900" lvl="0" marL="45720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4" name="Shape 16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5" name="Google Shape;165;ga54452d021_0_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Guidance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66" name="Google Shape;166;ga54452d021_0_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51873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M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0" name="Shape 17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1" name="Google Shape;171;ga54452d021_0_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The Earnings Call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2" name="Google Shape;172;ga54452d021_0_1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4064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800"/>
              <a:buChar char="•"/>
            </a:pPr>
            <a:r>
              <a:rPr>
                <a:uFillTx/>
              </a:rPr>
              <a:t/>
            </a:r>
            <a:endParaRPr>
              <a:solidFill>
                <a:srgbClr val="222222"/>
              </a:solidFill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6" name="Shape 17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7" name="Google Shape;177;ga54452d021_0_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Market reaction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78" name="Google Shape;178;ga54452d021_0_2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T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2" name="Shape 182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3" name="Google Shape;183;ga54452d021_0_4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Overview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4" name="Google Shape;184;ga54452d021_0_4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10-K vs. 10-Q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Common Terminology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What to look for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What to listen for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Market reaction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8" name="Shape 188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89" name="Google Shape;189;ga54452d021_0_6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Kahoot!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0" name="Google Shape;190;ga54452d021_0_6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50800" lvl="0" marL="2286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4" name="Shape 194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5" name="Google Shape;195;ga54452d021_0_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Questions?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96" name="Google Shape;196;ga54452d021_0_3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50800" lvl="0" marL="2286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0" name="Shape 20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1" name="Google Shape;201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057235" y="369455"/>
            <a:ext cx="6437746" cy="830997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0" cap="none" i="0" lang="en-US" strike="noStrike" sz="4800" u="none">
                <a:solidFill>
                  <a:schemeClr val="dk1"/>
                </a:solidFill>
                <a:uFillTx/>
                <a:latin typeface="Impact"/>
                <a:ea typeface="Impact"/>
                <a:cs typeface="Impact"/>
                <a:sym typeface="Impact"/>
              </a:rPr>
              <a:t>THANK YOU FOR COMING!</a:t>
            </a:r>
            <a:endParaRPr b="0" cap="none" i="0" strike="noStrike" sz="1400" u="none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2" name="Google Shape;202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4862950" y="5691400"/>
            <a:ext cx="2595000" cy="5847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cap="none" i="0" lang="en-US" strike="noStrike" sz="3200" u="none">
                <a:solidFill>
                  <a:schemeClr val="dk1"/>
                </a:solidFill>
                <a:uFillTx/>
                <a:latin typeface="Impact"/>
                <a:ea typeface="Impact"/>
                <a:cs typeface="Impact"/>
                <a:sym typeface="Impact"/>
              </a:rPr>
              <a:t>Stay In Touch</a:t>
            </a:r>
            <a:endParaRPr b="0" cap="none" i="0" strike="noStrike" sz="1400" u="none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203" name="Google Shape;203;p1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/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500582" y="6226935"/>
            <a:ext cx="7065817" cy="52322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spAutoFit/>
          </a:bodyPr>
          <a:lstStyle/>
          <a:p>
            <a:pPr algn="l" indent="0" lvl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cap="none" i="0" lang="en-US" strike="noStrike" sz="2800" u="none">
                <a:solidFill>
                  <a:schemeClr val="dk1"/>
                </a:solidFill>
                <a:uFillTx/>
                <a:latin typeface="Impact"/>
                <a:ea typeface="Impact"/>
                <a:cs typeface="Impact"/>
                <a:sym typeface="Impact"/>
              </a:rPr>
              <a:t>IG &amp; TWITTER: UBEQUITYRESEARCH</a:t>
            </a:r>
            <a:endParaRPr b="0" cap="none" i="0" strike="noStrike" sz="1400" u="none">
              <a:solidFill>
                <a:srgbClr val="000000"/>
              </a:solidFill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3" name="Shape 10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4" name="Google Shape;104;g6edd7250a4_0_4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Important Updates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5" name="Google Shape;105;g6edd7250a4_0_48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</a:pPr>
            <a:r>
              <a:rPr lang="en-US">
                <a:uFillTx/>
              </a:rPr>
              <a:t>Interviews taking place in next two weeks</a:t>
            </a:r>
            <a:endParaRPr>
              <a:uFillTx/>
            </a:endParaRPr>
          </a:p>
          <a:p>
            <a:pPr algn="l" indent="-342900" lvl="1" marL="9144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>
                <a:uFillTx/>
              </a:rPr>
              <a:t>Check email</a:t>
            </a:r>
            <a:endParaRPr>
              <a:uFillTx/>
            </a:endParaRPr>
          </a:p>
          <a:p>
            <a:pPr algn="l" indent="-3429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>
                <a:uFillTx/>
              </a:rPr>
              <a:t>Anyone start course yet?</a:t>
            </a:r>
            <a:endParaRPr>
              <a:uFillTx/>
            </a:endParaRPr>
          </a:p>
          <a:p>
            <a:pPr algn="l" indent="-3429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>
                <a:uFillTx/>
              </a:rPr>
              <a:t>No Meeting on Nov. 24th</a:t>
            </a:r>
            <a:r>
              <a:rPr lang="en-US">
                <a:uFillTx/>
              </a:rPr>
              <a:t/>
            </a:r>
            <a:endParaRPr>
              <a:uFillTx/>
            </a:endParaRPr>
          </a:p>
          <a:p>
            <a:pPr algn="l" indent="-342900" lvl="0" marL="4572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US">
                <a:uFillTx/>
              </a:rPr>
              <a:t>Equity Research Reports!</a:t>
            </a:r>
            <a:endParaRPr>
              <a:uFillTx/>
            </a:endParaRPr>
          </a:p>
          <a:p>
            <a:pPr algn="l" indent="-342900" lvl="1" marL="91440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-US">
                <a:uFillTx/>
              </a:rPr>
              <a:t>Message us if you need a company to research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09" name="Shape 109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0" name="Google Shape;110;g7e015daedd_0_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Current Event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1" name="Google Shape;111;g7e015daedd_0_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b="1" lang="en-US">
                <a:uFillTx/>
              </a:rPr>
              <a:t>S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5" name="Shape 115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6" name="Google Shape;116;ga54452d021_0_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Outline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17" name="Google Shape;117;ga54452d021_0_3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What is an earnings call?</a:t>
            </a:r>
            <a:endParaRPr>
              <a:uFillTx/>
            </a:endParaRPr>
          </a:p>
          <a:p>
            <a:pPr algn="l" indent="-3429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10-Q, 10-K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Results (Numbers)</a:t>
            </a:r>
            <a:endParaRPr>
              <a:uFillTx/>
            </a:endParaRPr>
          </a:p>
          <a:p>
            <a:pPr algn="l" indent="-3429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EPS, Revs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Results (Guidance)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What to listen for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1" name="Shape 121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2" name="Google Shape;122;ga6c9c40f86_0_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Common Terminology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3" name="Google Shape;123;ga6c9c40f86_0_1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89862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EPS- Earnings Per Share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Revenues- Sales over the period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EBITDA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Guidance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7" name="Shape 127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8" name="Google Shape;128;ga54452d021_0_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Investor expectations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29" name="Google Shape;129;ga54452d021_0_2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118614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Current price action?</a:t>
            </a:r>
            <a:endParaRPr>
              <a:uFillTx/>
            </a:endParaRPr>
          </a:p>
          <a:p>
            <a:pPr algn="l" indent="-342900" lvl="1" marL="9144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Up or down in recent weeks?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Price trending up: Expecting a strong report</a:t>
            </a:r>
            <a:endParaRPr>
              <a:uFillTx/>
            </a:endParaRPr>
          </a:p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Price trending down: Expecting a weaker report</a:t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3" name="Shape 133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4" name="Google Shape;134;g7e015daedd_0_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Earnings Reports, 10-Q, 10-K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5" name="Google Shape;135;g7e015daedd_0_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52071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>
                <a:uFillTx/>
              </a:rPr>
              <a:t>10-Q</a:t>
            </a:r>
            <a:endParaRPr b="1"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Quarterly Results</a:t>
            </a:r>
            <a:r>
              <a:rPr lang="en-US">
                <a:uFillTx/>
              </a:rPr>
              <a:t> 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Profits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Revenues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Financial Positioning</a:t>
            </a:r>
            <a:endParaRPr>
              <a:uFillTx/>
            </a:endParaRPr>
          </a:p>
          <a:p>
            <a:pPr algn="l" indent="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  <a:p>
            <a:pPr algn="l" indent="0" lvl="0" mar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 u="sng">
                <a:uFillTx/>
              </a:rPr>
              <a:t>Both contain I/S, B/S, Statement of cash flows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36" name="Google Shape;136;g7e015daedd_0_5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5657875" y="1168700"/>
            <a:ext cx="52071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>
                <a:uFillTx/>
              </a:rPr>
              <a:t>10-K</a:t>
            </a:r>
            <a:endParaRPr b="1"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Yearly</a:t>
            </a:r>
            <a:r>
              <a:rPr lang="en-US">
                <a:uFillTx/>
              </a:rPr>
              <a:t> Results 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Profits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Revenues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Fiscal Calendar End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More detail</a:t>
            </a:r>
            <a:endParaRPr>
              <a:uFillTx/>
            </a:endParaRPr>
          </a:p>
          <a:p>
            <a:pPr algn="l"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Current positioning </a:t>
            </a:r>
            <a:endParaRPr>
              <a:uFillTx/>
            </a:endParaRPr>
          </a:p>
          <a:p>
            <a:pPr algn="l" indent="-3429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>
                <a:uFillTx/>
              </a:rPr>
              <a:t>SWOT, Competition</a:t>
            </a:r>
            <a:endParaRPr>
              <a:uFillTx/>
            </a:endParaRPr>
          </a:p>
          <a:p>
            <a:pPr algn="l" indent="0" lvl="0" marL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0" name="Shape 140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1" name="Google Shape;141;ga54452d021_0_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Example of 10-Q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2" name="Google Shape;142;ga54452d021_0_0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89862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s="http://schemas.openxmlformats.org/officeDocument/2006/sharedTypes" xmlns:r="http://schemas.openxmlformats.org/officeDocument/2006/relationships">
  <p:cSld>
    <p:bg>
      <p:bgPr>
        <a:blipFill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lip r:embed="rId3"/>
          <a:stretch>
            <a:fillRect/>
          </a:stretch>
        </a:blipFill>
      </p:bgPr>
    </p:bg>
    <p:spTree>
      <p:nvGrpSpPr>
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6" name="Shape 146"/>
        <p:cNv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/>
        <p:nvPr/>
      </p:nvGrpSpPr>
      <p:grp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<a:xfrm>
          <a:off x="0" y="0"/>
          <a:ext cx="0" cy="0"/>
          <a:chOff x="0" y="0"/>
          <a:chExt cx="0" cy="0"/>
        </a:xfrm>
      </p:grpSpPr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7" name="Google Shape;147;ga6c9c40f86_0_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type="title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349375" y="172525"/>
            <a:ext cx="10515600" cy="9144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ctr" anchorCtr="0" bIns="45700" lIns="91425" rIns="91425" spcFirstLastPara="1" tIns="45700" wrap="square">
            <a:noAutofit/>
          </a:bodyPr>
          <a:lstStyle/>
          <a:p>
            <a:pPr algn="l" indent="0" lvl="0" mar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>
                <a:uFillTx/>
              </a:rPr>
              <a:t>Example of 10-K</a:t>
            </a:r>
            <a:endParaRPr u="sng">
              <a:uFillTx/>
            </a:endParaRPr>
          </a:p>
        </p:txBody>
      </p:sp>
      <p:sp>
        <p:nvSpPr>
          <p:cNv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id="148" name="Google Shape;148;ga6c9c40f86_0_1"/>
          <p:cNv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 txBox="1">
            <a:spLocks/>
          </p:cNvSpPr>
          <p:nvPr>
            <p:ph idx="1" type="body"/>
          </p:nvPr>
        </p:nvSpPr>
        <p:spP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xfrm>
            <a:off x="230050" y="1006425"/>
            <a:ext cx="8986200" cy="5448900"/>
          </a:xfrm>
          <a:prstGeom prst="rect">
            <a:avLst/>
          </a:prstGeom>
          <a:noFill/>
          <a:ln>
            <a:noFill/>
          </a:ln>
        </p:spPr>
        <p:txBody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      <a:bodyPr anchor="t" anchorCtr="0" bIns="45700" lIns="91425" rIns="91425" spcFirstLastPara="1" tIns="45700" wrap="square">
            <a:noAutofit/>
          </a:bodyPr>
          <a:lstStyle/>
          <a:p>
            <a:pPr algn="l" indent="-342900" lvl="0" marL="457200" rtl="0">
              <a:lnSpc>
                <a:spcPct val="2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</a:pPr>
            <a:r>
              <a:rPr>
                <a:uFillTx/>
              </a:rPr>
              <a:t/>
            </a:r>
            <a:endParaRPr>
              <a:uFillTx/>
            </a:endParaRPr>
          </a:p>
        </p:txBody>
      </p:sp>
    </p:spTree>
  </p:cSld>
  <p:clrMapOvr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dgm="http://schemas.openxmlformats.org/drawingml/2006/diagram" xmlns:wpc="http://schemas.microsoft.com/office/word/2010/wordprocessingCanvas">
    <a:masterClrMapping/>
  </p:clrMapOvr>
</p:sld>
</file>

<file path=ppt/theme/theme1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2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ppt/theme/theme3.xml><?xml version="1.0" encoding="utf-8"?>
<a:theme xmlns:a="http://schemas.openxmlformats.org/drawingml/2006/main" xmlns:c="http://schemas.openxmlformats.org/drawingml/2006/chart" xmlns:wpg="http://schemas.microsoft.com/office/word/2010/wordprocessingGroup" xmlns:pic="http://schemas.openxmlformats.org/drawingml/2006/picture" xmlns:wps="http://schemas.microsoft.com/office/word/2010/wordprocessingShape" xmlns:p="http://schemas.openxmlformats.org/presentationml/2006/main" xmlns:s="http://schemas.openxmlformats.org/officeDocument/2006/sharedTypes" xmlns:r="http://schemas.openxmlformats.org/officeDocument/2006/relationships" xmlns:dgm="http://schemas.openxmlformats.org/drawingml/2006/diagram" xmlns:wpc="http://schemas.microsoft.com/office/word/2010/wordprocessingCanva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2020-02-09T21:22:05Z</dcterms:created>
  <dc:creator>Connor</dc:creator>
</cp:coreProperties>
</file>